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65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224" y="1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8/14/17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8/14/17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8/14/17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8/14/17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8/14/17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861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 to </a:t>
            </a:r>
            <a:br>
              <a:rPr lang="en-US" dirty="0"/>
            </a:br>
            <a:r>
              <a:rPr lang="en-US" dirty="0"/>
              <a:t>open house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971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[Insert class name and church logo]</a:t>
            </a:r>
          </a:p>
        </p:txBody>
      </p:sp>
    </p:spTree>
    <p:extLst>
      <p:ext uri="{BB962C8B-B14F-4D97-AF65-F5344CB8AC3E}">
        <p14:creationId xmlns:p14="http://schemas.microsoft.com/office/powerpoint/2010/main" val="971358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9714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[Insert personal info about the teacher]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84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714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[Insert class map or notes on the features of the classroom]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480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714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[Insert class schedule]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871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714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[Insert class guidelines]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373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4" cy="6858000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0" y="3602037"/>
            <a:ext cx="12188954" cy="30838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6"/>
            <a:r>
              <a:rPr lang="en-US" sz="4000" dirty="0">
                <a:solidFill>
                  <a:schemeClr val="bg1"/>
                </a:solidFill>
              </a:rPr>
              <a:t>Thoroughly Apostolic</a:t>
            </a:r>
          </a:p>
          <a:p>
            <a:pPr lvl="6"/>
            <a:r>
              <a:rPr lang="en-US" sz="4000" dirty="0">
                <a:solidFill>
                  <a:schemeClr val="bg1"/>
                </a:solidFill>
              </a:rPr>
              <a:t>Comprehensive Bible Teaching</a:t>
            </a:r>
          </a:p>
          <a:p>
            <a:pPr lvl="6"/>
            <a:r>
              <a:rPr lang="en-US" sz="4000" dirty="0">
                <a:solidFill>
                  <a:schemeClr val="bg1"/>
                </a:solidFill>
              </a:rPr>
              <a:t>Designed to partner with the home </a:t>
            </a:r>
          </a:p>
        </p:txBody>
      </p:sp>
    </p:spTree>
    <p:extLst>
      <p:ext uri="{BB962C8B-B14F-4D97-AF65-F5344CB8AC3E}">
        <p14:creationId xmlns:p14="http://schemas.microsoft.com/office/powerpoint/2010/main" val="1866342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714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>
                <a:solidFill>
                  <a:schemeClr val="bg1"/>
                </a:solidFill>
              </a:rPr>
              <a:t>Use the Scavenger Hunt Checklist to get familiar with the classroom.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250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71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[Update with your contact info]</a:t>
            </a:r>
          </a:p>
        </p:txBody>
      </p:sp>
    </p:spTree>
    <p:extLst>
      <p:ext uri="{BB962C8B-B14F-4D97-AF65-F5344CB8AC3E}">
        <p14:creationId xmlns:p14="http://schemas.microsoft.com/office/powerpoint/2010/main" val="38197459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</TotalTime>
  <Words>71</Words>
  <Application>Microsoft Macintosh PowerPoint</Application>
  <PresentationFormat>Widescreen</PresentationFormat>
  <Paragraphs>11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Calibri Light</vt:lpstr>
      <vt:lpstr>Arial</vt:lpstr>
      <vt:lpstr>Office Theme</vt:lpstr>
      <vt:lpstr>Welcome to  open house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 open house</dc:title>
  <dc:creator>Lee Ann Alexander</dc:creator>
  <cp:lastModifiedBy>Elizabeth Loyd</cp:lastModifiedBy>
  <cp:revision>5</cp:revision>
  <dcterms:created xsi:type="dcterms:W3CDTF">2017-08-07T02:21:08Z</dcterms:created>
  <dcterms:modified xsi:type="dcterms:W3CDTF">2017-08-14T21:26:26Z</dcterms:modified>
</cp:coreProperties>
</file>